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</p:sldIdLst>
  <p:sldSz cx="18288000" cy="10287000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2" d="100"/>
          <a:sy n="42" d="100"/>
        </p:scale>
        <p:origin x="708" y="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svg"/><Relationship Id="rId5" Type="http://schemas.openxmlformats.org/officeDocument/2006/relationships/image" Target="../media/image3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5" Type="http://schemas.openxmlformats.org/officeDocument/2006/relationships/image" Target="../media/image4.png"/><Relationship Id="rId4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3.png"/><Relationship Id="rId4" Type="http://schemas.openxmlformats.org/officeDocument/2006/relationships/image" Target="../media/image7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1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3000"/>
            </a:blip>
            <a:stretch>
              <a:fillRect t="-9277" b="-9277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3305573" y="403080"/>
            <a:ext cx="11676855" cy="3291109"/>
          </a:xfrm>
          <a:custGeom>
            <a:avLst/>
            <a:gdLst/>
            <a:ahLst/>
            <a:cxnLst/>
            <a:rect l="l" t="t" r="r" b="b"/>
            <a:pathLst>
              <a:path w="11676855" h="3291109">
                <a:moveTo>
                  <a:pt x="0" y="0"/>
                </a:moveTo>
                <a:lnTo>
                  <a:pt x="11676854" y="0"/>
                </a:lnTo>
                <a:lnTo>
                  <a:pt x="11676854" y="3291109"/>
                </a:lnTo>
                <a:lnTo>
                  <a:pt x="0" y="329110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2191489" y="-275621"/>
            <a:ext cx="6096511" cy="10838242"/>
          </a:xfrm>
          <a:custGeom>
            <a:avLst/>
            <a:gdLst/>
            <a:ahLst/>
            <a:cxnLst/>
            <a:rect l="l" t="t" r="r" b="b"/>
            <a:pathLst>
              <a:path w="6096511" h="10838242">
                <a:moveTo>
                  <a:pt x="0" y="0"/>
                </a:moveTo>
                <a:lnTo>
                  <a:pt x="6096511" y="0"/>
                </a:lnTo>
                <a:lnTo>
                  <a:pt x="6096511" y="10838242"/>
                </a:lnTo>
                <a:lnTo>
                  <a:pt x="0" y="1083824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5000"/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 t="-5443" r="-97657" b="-4323"/>
            </a:stretch>
          </a:blipFill>
        </p:spPr>
      </p:sp>
      <p:sp>
        <p:nvSpPr>
          <p:cNvPr id="5" name="Título 4"/>
          <p:cNvSpPr>
            <a:spLocks noGrp="1"/>
          </p:cNvSpPr>
          <p:nvPr>
            <p:ph type="title"/>
          </p:nvPr>
        </p:nvSpPr>
        <p:spPr>
          <a:xfrm>
            <a:off x="990600" y="4313105"/>
            <a:ext cx="7772400" cy="1362075"/>
          </a:xfrm>
        </p:spPr>
        <p:txBody>
          <a:bodyPr/>
          <a:lstStyle/>
          <a:p>
            <a:endParaRPr lang="pt-BR" dirty="0"/>
          </a:p>
        </p:txBody>
      </p:sp>
      <p:sp>
        <p:nvSpPr>
          <p:cNvPr id="6" name="Espaço Reservado para Texto 5"/>
          <p:cNvSpPr>
            <a:spLocks noGrp="1"/>
          </p:cNvSpPr>
          <p:nvPr>
            <p:ph type="body" idx="1"/>
          </p:nvPr>
        </p:nvSpPr>
        <p:spPr>
          <a:xfrm>
            <a:off x="990600" y="6294096"/>
            <a:ext cx="7772400" cy="1500187"/>
          </a:xfrm>
        </p:spPr>
        <p:txBody>
          <a:bodyPr>
            <a:normAutofit/>
          </a:bodyPr>
          <a:lstStyle/>
          <a:p>
            <a:r>
              <a:rPr lang="pt-BR" sz="2800" dirty="0" smtClean="0"/>
              <a:t>Autores (IES)</a:t>
            </a:r>
            <a:endParaRPr lang="pt-BR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3000"/>
            </a:blip>
            <a:stretch>
              <a:fillRect t="-9277" b="-9277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2191489" y="-275621"/>
            <a:ext cx="6096511" cy="10838242"/>
          </a:xfrm>
          <a:custGeom>
            <a:avLst/>
            <a:gdLst/>
            <a:ahLst/>
            <a:cxnLst/>
            <a:rect l="l" t="t" r="r" b="b"/>
            <a:pathLst>
              <a:path w="6096511" h="10838242">
                <a:moveTo>
                  <a:pt x="0" y="0"/>
                </a:moveTo>
                <a:lnTo>
                  <a:pt x="6096511" y="0"/>
                </a:lnTo>
                <a:lnTo>
                  <a:pt x="6096511" y="10838242"/>
                </a:lnTo>
                <a:lnTo>
                  <a:pt x="0" y="1083824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000"/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 t="-5443" r="-97657" b="-4323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8608002" y="9062390"/>
            <a:ext cx="1071997" cy="1058353"/>
          </a:xfrm>
          <a:custGeom>
            <a:avLst/>
            <a:gdLst/>
            <a:ahLst/>
            <a:cxnLst/>
            <a:rect l="l" t="t" r="r" b="b"/>
            <a:pathLst>
              <a:path w="1071997" h="1058353">
                <a:moveTo>
                  <a:pt x="0" y="0"/>
                </a:moveTo>
                <a:lnTo>
                  <a:pt x="1071996" y="0"/>
                </a:lnTo>
                <a:lnTo>
                  <a:pt x="1071996" y="1058353"/>
                </a:lnTo>
                <a:lnTo>
                  <a:pt x="0" y="10583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3000"/>
            </a:blip>
            <a:stretch>
              <a:fillRect t="-9277" b="-9277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8608002" y="9062390"/>
            <a:ext cx="1071997" cy="1058353"/>
          </a:xfrm>
          <a:custGeom>
            <a:avLst/>
            <a:gdLst/>
            <a:ahLst/>
            <a:cxnLst/>
            <a:rect l="l" t="t" r="r" b="b"/>
            <a:pathLst>
              <a:path w="1071997" h="1058353">
                <a:moveTo>
                  <a:pt x="0" y="0"/>
                </a:moveTo>
                <a:lnTo>
                  <a:pt x="1071996" y="0"/>
                </a:lnTo>
                <a:lnTo>
                  <a:pt x="1071996" y="1058353"/>
                </a:lnTo>
                <a:lnTo>
                  <a:pt x="0" y="10583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2191489" y="-275621"/>
            <a:ext cx="6096511" cy="10838242"/>
          </a:xfrm>
          <a:custGeom>
            <a:avLst/>
            <a:gdLst/>
            <a:ahLst/>
            <a:cxnLst/>
            <a:rect l="l" t="t" r="r" b="b"/>
            <a:pathLst>
              <a:path w="6096511" h="10838242">
                <a:moveTo>
                  <a:pt x="0" y="0"/>
                </a:moveTo>
                <a:lnTo>
                  <a:pt x="6096511" y="0"/>
                </a:lnTo>
                <a:lnTo>
                  <a:pt x="6096511" y="10838242"/>
                </a:lnTo>
                <a:lnTo>
                  <a:pt x="0" y="1083824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5000"/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 t="-5443" r="-97657" b="-4323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4</Words>
  <Application>Microsoft Office PowerPoint</Application>
  <PresentationFormat>Personalizar</PresentationFormat>
  <Paragraphs>1</Paragraphs>
  <Slides>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6" baseType="lpstr">
      <vt:lpstr>Calibri</vt:lpstr>
      <vt:lpstr>Arial</vt:lpstr>
      <vt:lpstr>Office Theme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 SLIDE REDES</dc:title>
  <dc:creator>Alexandra Garcia</dc:creator>
  <cp:lastModifiedBy>Conta da Microsoft</cp:lastModifiedBy>
  <cp:revision>3</cp:revision>
  <dcterms:created xsi:type="dcterms:W3CDTF">2006-08-16T00:00:00Z</dcterms:created>
  <dcterms:modified xsi:type="dcterms:W3CDTF">2024-06-25T02:56:14Z</dcterms:modified>
  <dc:identifier>DAGIs8C6Dbc</dc:identifier>
</cp:coreProperties>
</file>